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67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B421F-2761-42FB-859D-DB23BBF44E4B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95421-D7F0-4B19-B17E-6001E7AEAC2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Como</a:t>
            </a:r>
            <a:r>
              <a:rPr lang="sk-SK" dirty="0" smtClean="0"/>
              <a:t>, Milánske vojvodstvo; </a:t>
            </a:r>
            <a:r>
              <a:rPr lang="sk-SK" dirty="0" err="1" smtClean="0"/>
              <a:t>Comnago</a:t>
            </a:r>
            <a:r>
              <a:rPr lang="sk-SK" dirty="0" smtClean="0"/>
              <a:t> pri </a:t>
            </a:r>
            <a:r>
              <a:rPr lang="sk-SK" dirty="0" err="1" smtClean="0"/>
              <a:t>Come</a:t>
            </a:r>
            <a:r>
              <a:rPr lang="sk-SK" dirty="0" smtClean="0"/>
              <a:t>, Lombardsko-benátske kráľovstvo, Rakúske cisárstvo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95421-D7F0-4B19-B17E-6001E7AEAC27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 svojho siedmeho roku nerozprával, jeho okolie preto malo obavy, že je slabomyseľný. Kniha v roku 1769-v ktorej zverejnil hypotézu o súvislosti elektriny a magnetizmu. Prišiel na ňu ale už o šesť rokov skôr, keď mal 18 rokov.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95421-D7F0-4B19-B17E-6001E7AEAC27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rokoch 1775–1780 skúmal zloženie vzduchu a na základe pokusov sformuloval hypotézu o jeho zložení z dvoch rôznych plynov. V roku 1779 nastúpil na univerzitu</a:t>
            </a:r>
            <a:r>
              <a:rPr lang="sk-SK" baseline="0" dirty="0" smtClean="0"/>
              <a:t> </a:t>
            </a:r>
            <a:r>
              <a:rPr lang="sk-SK" dirty="0" smtClean="0"/>
              <a:t>v </a:t>
            </a:r>
            <a:r>
              <a:rPr lang="sk-SK" dirty="0" err="1" smtClean="0"/>
              <a:t>Pavii</a:t>
            </a:r>
            <a:r>
              <a:rPr lang="sk-SK" dirty="0" smtClean="0"/>
              <a:t>. Vrátil sa tam opäť k pokusom s elektrinou. V roku 1791 sa dozvedel o pokusoch </a:t>
            </a:r>
            <a:r>
              <a:rPr lang="sk-SK" dirty="0" err="1" smtClean="0"/>
              <a:t>Luige</a:t>
            </a:r>
            <a:r>
              <a:rPr lang="sk-SK" dirty="0" smtClean="0"/>
              <a:t> </a:t>
            </a:r>
            <a:r>
              <a:rPr lang="sk-SK" dirty="0" err="1" smtClean="0"/>
              <a:t>Galvaniho</a:t>
            </a:r>
            <a:r>
              <a:rPr lang="sk-SK" dirty="0" smtClean="0"/>
              <a:t> so žabími stehienkami. Odhalil, že nejde o živočíšnu elektrinu, ale o reakciu kovov. O svojich výskumoch prednášal pred Kráľovskou spoločnosťou v Londýne a vo Francúzskom inštitúte. Tam zaujal Napoleona </a:t>
            </a:r>
            <a:r>
              <a:rPr lang="sk-SK" dirty="0" err="1" smtClean="0"/>
              <a:t>Bonaparta</a:t>
            </a:r>
            <a:r>
              <a:rPr lang="sk-SK" dirty="0" smtClean="0"/>
              <a:t>, ktorý ho podporoval, vymenoval grófom a talianskym senátorom. Od roku 1823 bol po srdcovej mŕtvici prakticky hluchý a slepý.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95421-D7F0-4B19-B17E-6001E7AEAC27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umožňuje bez </a:t>
            </a:r>
            <a:r>
              <a:rPr lang="sk-SK" dirty="0" err="1" smtClean="0"/>
              <a:t>tření</a:t>
            </a:r>
            <a:r>
              <a:rPr lang="sk-SK" dirty="0" smtClean="0"/>
              <a:t> </a:t>
            </a:r>
            <a:r>
              <a:rPr lang="sk-SK" dirty="0" err="1" smtClean="0"/>
              <a:t>vytvořit</a:t>
            </a:r>
            <a:r>
              <a:rPr lang="sk-SK" dirty="0" smtClean="0"/>
              <a:t> </a:t>
            </a:r>
            <a:r>
              <a:rPr lang="sk-SK" dirty="0" err="1" smtClean="0"/>
              <a:t>libovolně</a:t>
            </a:r>
            <a:r>
              <a:rPr lang="sk-SK" dirty="0" smtClean="0"/>
              <a:t> </a:t>
            </a:r>
            <a:r>
              <a:rPr lang="sk-SK" dirty="0" err="1" smtClean="0"/>
              <a:t>velký</a:t>
            </a:r>
            <a:r>
              <a:rPr lang="sk-SK" dirty="0" smtClean="0"/>
              <a:t> náboj statické </a:t>
            </a:r>
            <a:r>
              <a:rPr lang="sk-SK" dirty="0" err="1" smtClean="0"/>
              <a:t>elektřiny</a:t>
            </a:r>
            <a:r>
              <a:rPr lang="sk-SK" dirty="0" smtClean="0"/>
              <a:t> ; obr.2</a:t>
            </a:r>
            <a:r>
              <a:rPr lang="sk-SK" baseline="0" dirty="0" smtClean="0"/>
              <a:t> </a:t>
            </a:r>
            <a:r>
              <a:rPr lang="sk-SK" dirty="0" smtClean="0"/>
              <a:t>Zobrazujem indukované náboje na doske pred uzemnením.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95421-D7F0-4B19-B17E-6001E7AEAC27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to galvanická batéria tvorená niekoľkými sériovo zapojenými elektrickými článkami so zinkovou a medenou elektródou, oddelenými plsťou napustenou roztokom elektrolytu. Na medený kotúč sa položil zinkový, potom súkenný, zase medený, zinkový, súkenný kotúč atď. Konce stĺpa, medený a zinkový, nazval Volta pólmi. Na jednom z nich sa objavil kladný a na druhom záporný elektrický náboj. Ak sa tieto dva póly spojili vodičmi, prechádzal nimi dosť silný, dlhotrvajúci elektrický prúd. Takto presvedčivo dokázal neudržateľnosť predstáv zástancov živočíšnej elektriny, ktorí tvrdili, že v </a:t>
            </a:r>
            <a:r>
              <a:rPr lang="sk-SK" dirty="0" err="1" smtClean="0"/>
              <a:t>Galvaniho</a:t>
            </a:r>
            <a:r>
              <a:rPr lang="sk-SK" dirty="0" smtClean="0"/>
              <a:t> pokusoch je zdrojom prúdu živočíšna elektrina.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95421-D7F0-4B19-B17E-6001E7AEAC27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817C8D-05DA-48AE-B03E-A605C2261FDA}" type="datetimeFigureOut">
              <a:rPr lang="sk-SK" smtClean="0"/>
              <a:pPr/>
              <a:t>22. 5. 2014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509404-2C69-4144-B32D-09CE7CCF129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lBVeO71_jY" TargetMode="External"/><Relationship Id="rId3" Type="http://schemas.openxmlformats.org/officeDocument/2006/relationships/hyperlink" Target="http://cs.wikipedia.org/wiki/Alessandro_Volta" TargetMode="External"/><Relationship Id="rId7" Type="http://schemas.openxmlformats.org/officeDocument/2006/relationships/hyperlink" Target="https://www.youtube.com/watch?v=edMN7P5oCaY" TargetMode="External"/><Relationship Id="rId2" Type="http://schemas.openxmlformats.org/officeDocument/2006/relationships/hyperlink" Target="http://sk.wikipedia.org/wiki/Alessandro_Vol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Voltov_st%C4%BAp" TargetMode="External"/><Relationship Id="rId5" Type="http://schemas.openxmlformats.org/officeDocument/2006/relationships/hyperlink" Target="http://en.wikipedia.org/wiki/Electrophorus" TargetMode="External"/><Relationship Id="rId4" Type="http://schemas.openxmlformats.org/officeDocument/2006/relationships/hyperlink" Target="http://www.e-fyzika.cz/fyzici/alessandro-volta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BVeO71_j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dMN7P5oC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7440"/>
          </a:xfrm>
        </p:spPr>
        <p:txBody>
          <a:bodyPr>
            <a:normAutofit/>
          </a:bodyPr>
          <a:lstStyle/>
          <a:p>
            <a:r>
              <a:rPr lang="sk-SK" sz="5400" dirty="0" err="1" smtClean="0"/>
              <a:t>Alessandro</a:t>
            </a:r>
            <a:r>
              <a:rPr lang="sk-SK" sz="5400" dirty="0" smtClean="0"/>
              <a:t> Volta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20072" y="5517232"/>
            <a:ext cx="3635896" cy="1124744"/>
          </a:xfrm>
        </p:spPr>
        <p:txBody>
          <a:bodyPr/>
          <a:lstStyle/>
          <a:p>
            <a:r>
              <a:rPr lang="sk-SK" dirty="0" smtClean="0"/>
              <a:t>Lucia </a:t>
            </a:r>
            <a:r>
              <a:rPr lang="sk-SK" dirty="0" err="1" smtClean="0"/>
              <a:t>Holodňaková</a:t>
            </a:r>
            <a:endParaRPr lang="sk-SK" dirty="0" smtClean="0"/>
          </a:p>
          <a:p>
            <a:r>
              <a:rPr lang="sk-SK" dirty="0" smtClean="0"/>
              <a:t>I.D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r>
              <a:rPr lang="sk-SK" sz="2400" dirty="0" smtClean="0">
                <a:hlinkClick r:id="rId2"/>
              </a:rPr>
              <a:t>http://sk.wikipedia.org/wiki/Alessandro_Volta</a:t>
            </a:r>
            <a:endParaRPr lang="sk-SK" sz="2400" dirty="0" smtClean="0"/>
          </a:p>
          <a:p>
            <a:r>
              <a:rPr lang="sk-SK" sz="2400" dirty="0" smtClean="0">
                <a:hlinkClick r:id="rId3"/>
              </a:rPr>
              <a:t>http://cs.wikipedia.org/wiki/Alessandro_Volta</a:t>
            </a:r>
            <a:endParaRPr lang="sk-SK" sz="2400" dirty="0" smtClean="0"/>
          </a:p>
          <a:p>
            <a:r>
              <a:rPr lang="sk-SK" sz="2400" dirty="0" smtClean="0">
                <a:hlinkClick r:id="rId4"/>
              </a:rPr>
              <a:t>http://www.e-fyzika.cz/fyzici/alessandro-volta.php</a:t>
            </a:r>
            <a:endParaRPr lang="sk-SK" sz="2400" dirty="0" smtClean="0"/>
          </a:p>
          <a:p>
            <a:r>
              <a:rPr lang="sk-SK" sz="2400" dirty="0" smtClean="0">
                <a:hlinkClick r:id="rId5"/>
              </a:rPr>
              <a:t>http://en.wikipedia.org/wiki/Electrophorus</a:t>
            </a:r>
            <a:endParaRPr lang="sk-SK" sz="2400" dirty="0" smtClean="0"/>
          </a:p>
          <a:p>
            <a:r>
              <a:rPr lang="sk-SK" sz="2400" dirty="0" smtClean="0">
                <a:hlinkClick r:id="rId6"/>
              </a:rPr>
              <a:t>http://sk.wikipedia.org/wiki/Voltov_st%C4%BAp</a:t>
            </a:r>
            <a:endParaRPr lang="sk-SK" sz="2400" dirty="0" smtClean="0"/>
          </a:p>
          <a:p>
            <a:r>
              <a:rPr lang="sk-SK" sz="2400" dirty="0" smtClean="0">
                <a:hlinkClick r:id="rId7"/>
              </a:rPr>
              <a:t>https://www.youtube.com/watch?v=edMN7P5oCaY</a:t>
            </a:r>
            <a:endParaRPr lang="sk-SK" sz="2400" dirty="0" smtClean="0"/>
          </a:p>
          <a:p>
            <a:r>
              <a:rPr lang="sk-SK" sz="2400" dirty="0" smtClean="0">
                <a:hlinkClick r:id="rId8"/>
              </a:rPr>
              <a:t>https://www.youtube.com/watch?v=elBVeO71_jY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201416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647186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44"/>
          </a:xfrm>
        </p:spPr>
        <p:txBody>
          <a:bodyPr/>
          <a:lstStyle/>
          <a:p>
            <a:r>
              <a:rPr lang="sk-SK" sz="3200" dirty="0" smtClean="0"/>
              <a:t>Kto to bol?</a:t>
            </a:r>
          </a:p>
          <a:p>
            <a:r>
              <a:rPr lang="sk-SK" sz="3200" dirty="0" smtClean="0"/>
              <a:t>Životopis</a:t>
            </a:r>
          </a:p>
          <a:p>
            <a:r>
              <a:rPr lang="sk-SK" sz="3200" dirty="0" smtClean="0"/>
              <a:t>Vynálezy</a:t>
            </a:r>
          </a:p>
          <a:p>
            <a:r>
              <a:rPr lang="sk-SK" sz="3200" dirty="0" smtClean="0"/>
              <a:t>Voltov stĺp</a:t>
            </a:r>
          </a:p>
          <a:p>
            <a:r>
              <a:rPr lang="sk-SK" sz="3200" dirty="0" smtClean="0"/>
              <a:t>Otázky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to bol?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taliansky fyzik známy svojimi objavmi v odbore elektriny</a:t>
            </a:r>
          </a:p>
          <a:p>
            <a:endParaRPr lang="sk-SK" dirty="0" smtClean="0"/>
          </a:p>
          <a:p>
            <a:r>
              <a:rPr lang="sk-SK" dirty="0" smtClean="0"/>
              <a:t>* 18. február 1745, </a:t>
            </a:r>
            <a:r>
              <a:rPr lang="sk-SK" dirty="0" err="1" smtClean="0"/>
              <a:t>Como</a:t>
            </a:r>
            <a:endParaRPr lang="sk-SK" dirty="0" smtClean="0"/>
          </a:p>
          <a:p>
            <a:r>
              <a:rPr lang="it-IT" dirty="0" smtClean="0"/>
              <a:t>† 5. marec 1827, Comnago </a:t>
            </a:r>
            <a:endParaRPr lang="sk-SK" dirty="0" smtClean="0"/>
          </a:p>
          <a:p>
            <a:pPr>
              <a:buNone/>
            </a:pPr>
            <a:r>
              <a:rPr lang="it-IT" dirty="0" smtClean="0"/>
              <a:t>pri Come</a:t>
            </a:r>
            <a:endParaRPr lang="sk-SK" dirty="0" smtClean="0"/>
          </a:p>
          <a:p>
            <a:endParaRPr lang="sk-SK" dirty="0" smtClean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492896"/>
            <a:ext cx="3240360" cy="40324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2154"/>
          </a:xfrm>
        </p:spPr>
        <p:txBody>
          <a:bodyPr>
            <a:normAutofit/>
          </a:bodyPr>
          <a:lstStyle/>
          <a:p>
            <a:r>
              <a:rPr lang="sk-SK" dirty="0" smtClean="0"/>
              <a:t>Životopis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25184"/>
          </a:xfrm>
        </p:spPr>
        <p:txBody>
          <a:bodyPr/>
          <a:lstStyle/>
          <a:p>
            <a:r>
              <a:rPr lang="sk-SK" dirty="0" smtClean="0"/>
              <a:t>vyštudoval jezuitskú školu</a:t>
            </a:r>
          </a:p>
          <a:p>
            <a:r>
              <a:rPr lang="sk-SK" dirty="0" smtClean="0"/>
              <a:t>zaujímal sa o skúmanie elektriny</a:t>
            </a:r>
          </a:p>
          <a:p>
            <a:r>
              <a:rPr lang="sk-SK" dirty="0" smtClean="0"/>
              <a:t>publikoval knihu </a:t>
            </a:r>
            <a:r>
              <a:rPr lang="sk-SK" i="1" dirty="0" smtClean="0"/>
              <a:t>O príťažlivej sile elektrického ohňa a javoch s tým súvisiacich</a:t>
            </a:r>
          </a:p>
          <a:p>
            <a:endParaRPr lang="sk-SK" i="1" dirty="0" smtClean="0"/>
          </a:p>
          <a:p>
            <a:r>
              <a:rPr lang="sk-SK" dirty="0" smtClean="0"/>
              <a:t>zostavil a zdokonalil mnoho prístrojov pre svoje pokusy</a:t>
            </a:r>
          </a:p>
          <a:p>
            <a:r>
              <a:rPr lang="sk-SK" dirty="0" smtClean="0"/>
              <a:t>bol riaditeľom lýcea a profesorom fyziky na gymnáziu v </a:t>
            </a:r>
            <a:r>
              <a:rPr lang="sk-SK" dirty="0" err="1" smtClean="0"/>
              <a:t>Come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rmAutofit/>
          </a:bodyPr>
          <a:lstStyle/>
          <a:p>
            <a:r>
              <a:rPr lang="sk-SK" dirty="0" smtClean="0"/>
              <a:t>skúmal zloženie vzduchu</a:t>
            </a:r>
          </a:p>
          <a:p>
            <a:r>
              <a:rPr lang="sk-SK" dirty="0" smtClean="0"/>
              <a:t>uvažoval o princípoch vzniku búrok</a:t>
            </a:r>
          </a:p>
          <a:p>
            <a:endParaRPr lang="sk-SK" dirty="0" smtClean="0"/>
          </a:p>
          <a:p>
            <a:r>
              <a:rPr lang="sk-SK" dirty="0" smtClean="0"/>
              <a:t>dozvedel sa o pokusoch </a:t>
            </a:r>
            <a:r>
              <a:rPr lang="sk-SK" dirty="0" err="1" smtClean="0"/>
              <a:t>Luige</a:t>
            </a:r>
            <a:r>
              <a:rPr lang="sk-SK" dirty="0" smtClean="0"/>
              <a:t> </a:t>
            </a:r>
            <a:r>
              <a:rPr lang="sk-SK" dirty="0" err="1" smtClean="0"/>
              <a:t>Galvaniho</a:t>
            </a:r>
            <a:r>
              <a:rPr lang="sk-SK" dirty="0" smtClean="0"/>
              <a:t> so žabími stehienkami (</a:t>
            </a:r>
            <a:r>
              <a:rPr lang="sk-SK" dirty="0" smtClean="0">
                <a:hlinkClick r:id="rId3"/>
              </a:rPr>
              <a:t>video</a:t>
            </a:r>
            <a:r>
              <a:rPr lang="sk-SK" dirty="0" smtClean="0"/>
              <a:t>) </a:t>
            </a:r>
          </a:p>
          <a:p>
            <a:endParaRPr lang="sk-SK" dirty="0" smtClean="0"/>
          </a:p>
          <a:p>
            <a:r>
              <a:rPr lang="sk-SK" dirty="0" smtClean="0"/>
              <a:t>prednášal o svojich výskumoch</a:t>
            </a:r>
          </a:p>
          <a:p>
            <a:r>
              <a:rPr lang="sk-SK" dirty="0" smtClean="0"/>
              <a:t>bol riaditeľom fakulty matematiky a fyziky na univerzite v </a:t>
            </a:r>
            <a:r>
              <a:rPr lang="sk-SK" dirty="0" err="1" smtClean="0"/>
              <a:t>Pávii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Vynálezy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/>
          </a:bodyPr>
          <a:lstStyle/>
          <a:p>
            <a:r>
              <a:rPr lang="sk-SK" dirty="0" smtClean="0"/>
              <a:t>prvý vynález – </a:t>
            </a:r>
            <a:r>
              <a:rPr lang="sk-SK" b="1" dirty="0" err="1" smtClean="0"/>
              <a:t>elektrofor</a:t>
            </a:r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dirty="0" smtClean="0"/>
              <a:t>zostrojil prvý elektrochemický článok – Voltov stĺp</a:t>
            </a:r>
          </a:p>
          <a:p>
            <a:r>
              <a:rPr lang="sk-SK" dirty="0" smtClean="0"/>
              <a:t>zostavil poradie kovov podľa ich elektrochemických potenciálov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220px-Electrophorus_devi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132856"/>
            <a:ext cx="3485058" cy="2232248"/>
          </a:xfrm>
          <a:prstGeom prst="rect">
            <a:avLst/>
          </a:prstGeom>
        </p:spPr>
      </p:pic>
      <p:pic>
        <p:nvPicPr>
          <p:cNvPr id="5" name="Obrázok 4" descr="č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204864"/>
            <a:ext cx="3024336" cy="20882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Voltov stĺp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12568"/>
          </a:xfrm>
        </p:spPr>
        <p:txBody>
          <a:bodyPr/>
          <a:lstStyle/>
          <a:p>
            <a:r>
              <a:rPr lang="sk-SK" dirty="0" smtClean="0"/>
              <a:t>je historicky prvá elektrická batéria</a:t>
            </a:r>
          </a:p>
          <a:p>
            <a:pPr>
              <a:buNone/>
            </a:pPr>
            <a:r>
              <a:rPr lang="sk-SK" dirty="0" smtClean="0"/>
              <a:t> - tvorená niekoľkými sériovo zapojenými elektrickými článkami (</a:t>
            </a:r>
            <a:r>
              <a:rPr lang="sk-SK" dirty="0" smtClean="0">
                <a:hlinkClick r:id="rId3"/>
              </a:rPr>
              <a:t>video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Obrázok 3" descr="300px-Voltaic_pile_s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3212976"/>
            <a:ext cx="3168352" cy="3240360"/>
          </a:xfrm>
          <a:prstGeom prst="rect">
            <a:avLst/>
          </a:prstGeom>
        </p:spPr>
      </p:pic>
      <p:pic>
        <p:nvPicPr>
          <p:cNvPr id="5" name="Obrázok 4" descr="Voltaic_pile_batte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140968"/>
            <a:ext cx="2448272" cy="3356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mtClean="0"/>
              <a:t>Zaujímavosti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po ňom pomenovaná jednotka elektrického napätia Volt.</a:t>
            </a:r>
          </a:p>
          <a:p>
            <a:endParaRPr lang="sk-SK" dirty="0" smtClean="0"/>
          </a:p>
          <a:p>
            <a:r>
              <a:rPr lang="sk-SK" dirty="0" smtClean="0"/>
              <a:t>Nájdeme ho na talianskych bankovkách a známkach.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volta-znamk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437112"/>
            <a:ext cx="2448272" cy="1728192"/>
          </a:xfrm>
          <a:prstGeom prst="rect">
            <a:avLst/>
          </a:prstGeom>
        </p:spPr>
      </p:pic>
      <p:pic>
        <p:nvPicPr>
          <p:cNvPr id="5" name="Obrázok 4" descr="volta-znamk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077072"/>
            <a:ext cx="1944216" cy="21423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je známy A. Volta?</a:t>
            </a:r>
          </a:p>
          <a:p>
            <a:endParaRPr lang="sk-SK" dirty="0" smtClean="0"/>
          </a:p>
          <a:p>
            <a:r>
              <a:rPr lang="sk-SK" dirty="0" smtClean="0"/>
              <a:t>Čo odhalil v pokuse so žabími stehienkami?</a:t>
            </a:r>
          </a:p>
          <a:p>
            <a:endParaRPr lang="sk-SK" dirty="0" smtClean="0"/>
          </a:p>
          <a:p>
            <a:r>
              <a:rPr lang="sk-SK" dirty="0" smtClean="0"/>
              <a:t>Aká jednotka je po ňom pomenovaná?</a:t>
            </a:r>
          </a:p>
          <a:p>
            <a:endParaRPr lang="sk-SK" dirty="0" smtClean="0"/>
          </a:p>
          <a:p>
            <a:r>
              <a:rPr lang="sk-SK" dirty="0" smtClean="0"/>
              <a:t>Z čoho pozostáva Voltov stĺp?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</TotalTime>
  <Words>518</Words>
  <Application>Microsoft Office PowerPoint</Application>
  <PresentationFormat>Prezentácia na obrazovke (4:3)</PresentationFormat>
  <Paragraphs>75</Paragraphs>
  <Slides>11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Špička</vt:lpstr>
      <vt:lpstr>Alessandro Volta</vt:lpstr>
      <vt:lpstr>Obsah</vt:lpstr>
      <vt:lpstr>Kto to bol?</vt:lpstr>
      <vt:lpstr>Životopis</vt:lpstr>
      <vt:lpstr>Snímka 5</vt:lpstr>
      <vt:lpstr>Vynálezy </vt:lpstr>
      <vt:lpstr>Voltov stĺp</vt:lpstr>
      <vt:lpstr>Zaujímavosti</vt:lpstr>
      <vt:lpstr>Otázky</vt:lpstr>
      <vt:lpstr>Zdroje </vt:lpstr>
      <vt:lpstr>Ďakujem za pozornosť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Alessandro Volta</dc:title>
  <dc:creator>user</dc:creator>
  <cp:lastModifiedBy>user</cp:lastModifiedBy>
  <cp:revision>18</cp:revision>
  <dcterms:created xsi:type="dcterms:W3CDTF">2014-05-19T12:04:23Z</dcterms:created>
  <dcterms:modified xsi:type="dcterms:W3CDTF">2014-05-22T11:31:59Z</dcterms:modified>
</cp:coreProperties>
</file>